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320" r:id="rId2"/>
    <p:sldId id="321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FF99FF"/>
    <a:srgbClr val="800000"/>
    <a:srgbClr val="FFCCCC"/>
    <a:srgbClr val="FFCCFF"/>
    <a:srgbClr val="4D4D4D"/>
    <a:srgbClr val="77777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3" autoAdjust="0"/>
    <p:restoredTop sz="94595" autoAdjust="0"/>
  </p:normalViewPr>
  <p:slideViewPr>
    <p:cSldViewPr>
      <p:cViewPr varScale="1">
        <p:scale>
          <a:sx n="91" d="100"/>
          <a:sy n="91" d="100"/>
        </p:scale>
        <p:origin x="9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739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8" rIns="92157" bIns="46078" numCol="1" anchor="t" anchorCtr="0" compatLnSpc="1">
            <a:prstTxWarp prst="textNoShape">
              <a:avLst/>
            </a:prstTxWarp>
          </a:bodyPr>
          <a:lstStyle>
            <a:lvl1pPr algn="l" defTabSz="92301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421" y="0"/>
            <a:ext cx="2919738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8" rIns="92157" bIns="46078" numCol="1" anchor="t" anchorCtr="0" compatLnSpc="1">
            <a:prstTxWarp prst="textNoShape">
              <a:avLst/>
            </a:prstTxWarp>
          </a:bodyPr>
          <a:lstStyle>
            <a:lvl1pPr algn="r" defTabSz="92301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868"/>
            <a:ext cx="2919739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8" rIns="92157" bIns="46078" numCol="1" anchor="b" anchorCtr="0" compatLnSpc="1">
            <a:prstTxWarp prst="textNoShape">
              <a:avLst/>
            </a:prstTxWarp>
          </a:bodyPr>
          <a:lstStyle>
            <a:lvl1pPr algn="l" defTabSz="92301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421" y="9370868"/>
            <a:ext cx="2919738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8" rIns="92157" bIns="46078" numCol="1" anchor="b" anchorCtr="0" compatLnSpc="1">
            <a:prstTxWarp prst="textNoShape">
              <a:avLst/>
            </a:prstTxWarp>
          </a:bodyPr>
          <a:lstStyle>
            <a:lvl1pPr algn="r" defTabSz="923019">
              <a:defRPr sz="1200"/>
            </a:lvl1pPr>
          </a:lstStyle>
          <a:p>
            <a:pPr>
              <a:defRPr/>
            </a:pPr>
            <a:fld id="{A817EF64-B18A-4175-902F-9E89E8998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8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739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l" defTabSz="91356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421" y="0"/>
            <a:ext cx="2919738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>
            <a:lvl1pPr algn="r" defTabSz="91356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416" y="4687800"/>
            <a:ext cx="5388931" cy="443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868"/>
            <a:ext cx="2919739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l" defTabSz="91356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421" y="9370868"/>
            <a:ext cx="2919738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8" tIns="45644" rIns="91288" bIns="45644" numCol="1" anchor="b" anchorCtr="0" compatLnSpc="1">
            <a:prstTxWarp prst="textNoShape">
              <a:avLst/>
            </a:prstTxWarp>
          </a:bodyPr>
          <a:lstStyle>
            <a:lvl1pPr algn="r" defTabSz="913568">
              <a:defRPr sz="1200"/>
            </a:lvl1pPr>
          </a:lstStyle>
          <a:p>
            <a:pPr>
              <a:defRPr/>
            </a:pPr>
            <a:fld id="{4D136D7D-60DE-4CFC-B652-E2D31843D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529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92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880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43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56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41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74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1830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0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05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73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517B-8D93-4908-BB75-163CA5C62FA0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9AF9-0327-4984-8A41-6DF7039D936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/>
          </a:p>
        </p:txBody>
      </p:sp>
      <p:pic>
        <p:nvPicPr>
          <p:cNvPr id="8" name="Picture 10" descr="Coram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165850"/>
            <a:ext cx="20859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6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C00000"/>
                </a:solidFill>
                <a:latin typeface="+mn-lt"/>
              </a:rPr>
              <a:t>Coram Children’s Legal Centre – Our History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1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1739 Thomas Coram established the Foundling Hospital - London's first home for babies whose mothers were unable to care for them themselves.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Pioneering work in adoption, early years and parenting continued.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Today Coram is a group of specialist organisations helping more than a million children, young people, families and related professionals each year in the following key areas: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Children’s Rights and Voice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Adoption and Permanent Families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Education and Early Years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Sector Insight and Capacity Building</a:t>
            </a:r>
          </a:p>
          <a:p>
            <a:pPr lvl="1"/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Children’s Legal Centre was founded 1981; amalgamated with Coram in 2011</a:t>
            </a:r>
          </a:p>
          <a:p>
            <a:pPr lvl="1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466469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1110"/>
            <a:ext cx="7886700" cy="104765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+mn-lt"/>
              </a:rPr>
              <a:t>Coram Children’s Legal Centre – </a:t>
            </a:r>
            <a:r>
              <a:rPr lang="en-GB" sz="3200" b="1" dirty="0" smtClean="0">
                <a:solidFill>
                  <a:srgbClr val="C00000"/>
                </a:solidFill>
                <a:latin typeface="+mn-lt"/>
              </a:rPr>
              <a:t>Today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76418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Coram Children’s Legal Centre: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Provides free legal advice and information on family, child and education law affecting children and families through our Child Law Advice telephone and digital service</a:t>
            </a:r>
          </a:p>
          <a:p>
            <a:pPr lvl="1"/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Promotes the rights of refugee and migrant children &amp; young people through policy work, training delivery and outreach advice delivered by our Migrant Children’s Project</a:t>
            </a:r>
          </a:p>
          <a:p>
            <a:pPr lvl="1"/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Defends and promote human rights, specifically those of children and youth around the world, through research and legal advice conducted by Coram International</a:t>
            </a:r>
          </a:p>
          <a:p>
            <a:pPr lvl="1"/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Provides high quality legal advice and representation through our Legal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ractice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nit in the areas of family, community care, immigration and asylum and education law.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73194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216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Coram Children’s Legal Centre – Our History</vt:lpstr>
      <vt:lpstr>Coram Children’s Legal Centre – Today</vt:lpstr>
    </vt:vector>
  </TitlesOfParts>
  <Company>Coram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Iain</dc:creator>
  <cp:lastModifiedBy>Rosalyn Akar Grams</cp:lastModifiedBy>
  <cp:revision>259</cp:revision>
  <cp:lastPrinted>2016-10-24T12:21:50Z</cp:lastPrinted>
  <dcterms:created xsi:type="dcterms:W3CDTF">2005-05-24T09:08:39Z</dcterms:created>
  <dcterms:modified xsi:type="dcterms:W3CDTF">2020-01-27T15:59:27Z</dcterms:modified>
</cp:coreProperties>
</file>